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710"/>
  </p:normalViewPr>
  <p:slideViewPr>
    <p:cSldViewPr snapToGrid="0" snapToObjects="1">
      <p:cViewPr varScale="1">
        <p:scale>
          <a:sx n="144" d="100"/>
          <a:sy n="144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3235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6435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1621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476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170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379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856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551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84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840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299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F7843-9CF8-0D40-AB88-3BEC4277E92A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2AC4993-F22A-C146-ABD8-4E715A5A462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0138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1F53B-8A96-B343-B8C3-A05E4A1658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b="1" u="sng" dirty="0"/>
              <a:t>The Battle of Neighbourhoods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54D7D7-3FCC-C94A-8012-DED1B61D85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Final Presentation for Coursera Capstone Project</a:t>
            </a:r>
          </a:p>
        </p:txBody>
      </p:sp>
    </p:spTree>
    <p:extLst>
      <p:ext uri="{BB962C8B-B14F-4D97-AF65-F5344CB8AC3E}">
        <p14:creationId xmlns:p14="http://schemas.microsoft.com/office/powerpoint/2010/main" val="2666252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53EDA-E6AD-9A45-AE8C-73B4DA9F0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F9756-E8C6-7845-A47E-652195E71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Toronto, Canada and Bangalore, India are two major cities in the world. Both cities become a centre of attention for residential, job employment, tourism, education, shopping and sports activity. </a:t>
            </a:r>
          </a:p>
          <a:p>
            <a:r>
              <a:rPr lang="en-IN" dirty="0"/>
              <a:t>In this project, we will study in details the area classification using Foursquare data and ML segmentation and clustering (K-Mean Algorithm). The aim of this project is to segment areas of Toronto and Bangalore based on the most common places captured from Foursquare.</a:t>
            </a:r>
          </a:p>
          <a:p>
            <a:r>
              <a:rPr lang="en-IN" dirty="0"/>
              <a:t>Using segmentation and clustering, we hope we can determine:</a:t>
            </a:r>
          </a:p>
          <a:p>
            <a:pPr lvl="1"/>
            <a:r>
              <a:rPr lang="en-IN" dirty="0"/>
              <a:t>The similarity or dissimilarity of both cities</a:t>
            </a:r>
          </a:p>
          <a:p>
            <a:pPr lvl="1"/>
            <a:r>
              <a:rPr lang="en-IN" dirty="0"/>
              <a:t>Classification of area located inside the city whether it is residential, tourism places, or others</a:t>
            </a:r>
          </a:p>
        </p:txBody>
      </p:sp>
    </p:spTree>
    <p:extLst>
      <p:ext uri="{BB962C8B-B14F-4D97-AF65-F5344CB8AC3E}">
        <p14:creationId xmlns:p14="http://schemas.microsoft.com/office/powerpoint/2010/main" val="1235548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86AE5-F17A-E448-BB94-57BDFEC1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Scraping and Preparation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69A762-8D54-D64E-9B8D-A230460E5FA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40000"/>
            <a:ext cx="5041900" cy="177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3CD79B-9CAC-8D45-B4B6-D60D17F27BE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160" y="2540000"/>
            <a:ext cx="4993640" cy="18567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E50636-EB7D-C641-B9BD-88EC09B46EB4}"/>
              </a:ext>
            </a:extLst>
          </p:cNvPr>
          <p:cNvSpPr txBox="1"/>
          <p:nvPr/>
        </p:nvSpPr>
        <p:spPr>
          <a:xfrm>
            <a:off x="1349406" y="2170668"/>
            <a:ext cx="1401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Toronto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2525BD-F480-BD45-B523-E66BBA0BBCA9}"/>
              </a:ext>
            </a:extLst>
          </p:cNvPr>
          <p:cNvSpPr txBox="1"/>
          <p:nvPr/>
        </p:nvSpPr>
        <p:spPr>
          <a:xfrm>
            <a:off x="7111014" y="2170668"/>
            <a:ext cx="1854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Bangalore Data</a:t>
            </a:r>
          </a:p>
        </p:txBody>
      </p:sp>
    </p:spTree>
    <p:extLst>
      <p:ext uri="{BB962C8B-B14F-4D97-AF65-F5344CB8AC3E}">
        <p14:creationId xmlns:p14="http://schemas.microsoft.com/office/powerpoint/2010/main" val="1002689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782EF-AAF0-FA4E-9D94-3B6B70D8F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Neighborhoods Data for the cities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415F3D-FD98-4E49-9925-16ACD3EBFA4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1062" y="2294254"/>
            <a:ext cx="5385047" cy="181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D72ED3-D262-3640-82F5-80709D203A4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6911" y="4220925"/>
            <a:ext cx="5720794" cy="1816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0B53C9-E8C0-9D43-A6AF-9F6867D0E072}"/>
              </a:ext>
            </a:extLst>
          </p:cNvPr>
          <p:cNvSpPr txBox="1"/>
          <p:nvPr/>
        </p:nvSpPr>
        <p:spPr>
          <a:xfrm>
            <a:off x="1935332" y="1807805"/>
            <a:ext cx="2855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Toronto neighborhoods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C1A32-69FB-7340-A112-C9F7E49A5FE3}"/>
              </a:ext>
            </a:extLst>
          </p:cNvPr>
          <p:cNvSpPr txBox="1"/>
          <p:nvPr/>
        </p:nvSpPr>
        <p:spPr>
          <a:xfrm>
            <a:off x="7032672" y="3611642"/>
            <a:ext cx="3189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Bangalore neighborhoods data</a:t>
            </a:r>
          </a:p>
        </p:txBody>
      </p:sp>
    </p:spTree>
    <p:extLst>
      <p:ext uri="{BB962C8B-B14F-4D97-AF65-F5344CB8AC3E}">
        <p14:creationId xmlns:p14="http://schemas.microsoft.com/office/powerpoint/2010/main" val="2265107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1CF2C-0BE6-DD41-B690-D8F9BFE9F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Visualize the data points - Toronto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3D82F8-2478-2749-A757-ABF48EF04F9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4213" y="2071203"/>
            <a:ext cx="571500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65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D9B3-F52A-0045-861E-614D6EFBE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Visualize the data points - Bangalore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0D984B-AA2C-ED41-9F3A-EE4B4CF8C00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662" y="2045494"/>
            <a:ext cx="57150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616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6CBE8-AEB7-C14B-AD65-7F0061904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Clustering – Data points - Toronto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B57802-AC43-1B4A-9C57-FF0CC28BED2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132" y="2016125"/>
            <a:ext cx="5544061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82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8CF62-2174-7746-B393-F4EDE4726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Clustering – Data points - Bangalore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D75972-68F7-A148-9659-364DE150D96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175" y="2016125"/>
            <a:ext cx="5465975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152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F12F5-E897-1E40-A771-6F053B9DC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Results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6CED4-4BE2-464F-8FDE-7FAC686DB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b="1" dirty="0"/>
          </a:p>
          <a:p>
            <a:r>
              <a:rPr lang="en-IN" b="1" dirty="0"/>
              <a:t>Cluster 1:</a:t>
            </a:r>
            <a:r>
              <a:rPr lang="en-IN" b="1" i="1" dirty="0"/>
              <a:t> Toronto: </a:t>
            </a:r>
            <a:r>
              <a:rPr lang="en-IN" i="1" dirty="0"/>
              <a:t>Restaurants and Cafe </a:t>
            </a:r>
            <a:endParaRPr lang="en-IN" dirty="0"/>
          </a:p>
          <a:p>
            <a:r>
              <a:rPr lang="en-IN" b="1" dirty="0"/>
              <a:t>Cluster 2:</a:t>
            </a:r>
            <a:r>
              <a:rPr lang="en-IN" b="1" i="1" dirty="0"/>
              <a:t> Toronto: </a:t>
            </a:r>
            <a:r>
              <a:rPr lang="en-IN" i="1" dirty="0"/>
              <a:t>Tourist spots for roaming</a:t>
            </a:r>
            <a:r>
              <a:rPr lang="en-IN" b="1" i="1" dirty="0"/>
              <a:t> 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b="1" dirty="0"/>
              <a:t>Cluster 1:</a:t>
            </a:r>
            <a:r>
              <a:rPr lang="en-IN" b="1" i="1" dirty="0"/>
              <a:t> Bangalore: </a:t>
            </a:r>
            <a:r>
              <a:rPr lang="en-IN" i="1" dirty="0"/>
              <a:t>Tourist spots or places</a:t>
            </a:r>
            <a:r>
              <a:rPr lang="en-IN" b="1" i="1" dirty="0"/>
              <a:t> </a:t>
            </a:r>
            <a:endParaRPr lang="en-IN" dirty="0"/>
          </a:p>
          <a:p>
            <a:r>
              <a:rPr lang="en-IN" b="1" dirty="0"/>
              <a:t>Cluster 2:</a:t>
            </a:r>
            <a:r>
              <a:rPr lang="en-IN" b="1" i="1" dirty="0"/>
              <a:t> Bangalore: </a:t>
            </a:r>
            <a:r>
              <a:rPr lang="en-IN" i="1" dirty="0"/>
              <a:t>Mostly Restaurants and other shops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274527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{529E87F7-958C-AD4E-A3D4-7CC1F536DED0}tf10001119</Template>
  <TotalTime>8</TotalTime>
  <Words>215</Words>
  <Application>Microsoft Macintosh PowerPoint</Application>
  <PresentationFormat>Widescreen</PresentationFormat>
  <Paragraphs>25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Gallery</vt:lpstr>
      <vt:lpstr>The Battle of Neighbourhoods</vt:lpstr>
      <vt:lpstr>Introduction</vt:lpstr>
      <vt:lpstr>Data Scraping and Preparation</vt:lpstr>
      <vt:lpstr>Neighborhoods Data for the cities</vt:lpstr>
      <vt:lpstr>Visualize the data points - Toronto</vt:lpstr>
      <vt:lpstr>Visualize the data points - Bangalore</vt:lpstr>
      <vt:lpstr>After Clustering – Data points - Toronto</vt:lpstr>
      <vt:lpstr>After Clustering – Data points - Bangalore</vt:lpstr>
      <vt:lpstr>Final Results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Neighbourhoods</dc:title>
  <dc:creator>Roy, Pritam</dc:creator>
  <cp:lastModifiedBy>Roy, Pritam</cp:lastModifiedBy>
  <cp:revision>1</cp:revision>
  <dcterms:created xsi:type="dcterms:W3CDTF">2019-10-02T16:42:04Z</dcterms:created>
  <dcterms:modified xsi:type="dcterms:W3CDTF">2019-10-02T16:50:40Z</dcterms:modified>
</cp:coreProperties>
</file>

<file path=docProps/thumbnail.jpeg>
</file>